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77" autoAdjust="0"/>
    <p:restoredTop sz="94660"/>
  </p:normalViewPr>
  <p:slideViewPr>
    <p:cSldViewPr>
      <p:cViewPr varScale="1">
        <p:scale>
          <a:sx n="68" d="100"/>
          <a:sy n="68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F4DE-BA05-4492-A501-621C562ABA3D}" type="datetimeFigureOut">
              <a:rPr lang="de-DE" smtClean="0"/>
              <a:t>22.12.2018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8A033-E75F-4949-AEA6-3BA37F1A1F5B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F4DE-BA05-4492-A501-621C562ABA3D}" type="datetimeFigureOut">
              <a:rPr lang="de-DE" smtClean="0"/>
              <a:t>22.12.2018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8A033-E75F-4949-AEA6-3BA37F1A1F5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F4DE-BA05-4492-A501-621C562ABA3D}" type="datetimeFigureOut">
              <a:rPr lang="de-DE" smtClean="0"/>
              <a:t>22.12.2018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8A033-E75F-4949-AEA6-3BA37F1A1F5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F4DE-BA05-4492-A501-621C562ABA3D}" type="datetimeFigureOut">
              <a:rPr lang="de-DE" smtClean="0"/>
              <a:t>22.12.2018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8A033-E75F-4949-AEA6-3BA37F1A1F5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F4DE-BA05-4492-A501-621C562ABA3D}" type="datetimeFigureOut">
              <a:rPr lang="de-DE" smtClean="0"/>
              <a:t>22.12.2018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8A033-E75F-4949-AEA6-3BA37F1A1F5B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F4DE-BA05-4492-A501-621C562ABA3D}" type="datetimeFigureOut">
              <a:rPr lang="de-DE" smtClean="0"/>
              <a:t>22.12.2018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8A033-E75F-4949-AEA6-3BA37F1A1F5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F4DE-BA05-4492-A501-621C562ABA3D}" type="datetimeFigureOut">
              <a:rPr lang="de-DE" smtClean="0"/>
              <a:t>22.12.2018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8A033-E75F-4949-AEA6-3BA37F1A1F5B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F4DE-BA05-4492-A501-621C562ABA3D}" type="datetimeFigureOut">
              <a:rPr lang="de-DE" smtClean="0"/>
              <a:t>22.12.2018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8A033-E75F-4949-AEA6-3BA37F1A1F5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F4DE-BA05-4492-A501-621C562ABA3D}" type="datetimeFigureOut">
              <a:rPr lang="de-DE" smtClean="0"/>
              <a:t>22.12.2018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8A033-E75F-4949-AEA6-3BA37F1A1F5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F4DE-BA05-4492-A501-621C562ABA3D}" type="datetimeFigureOut">
              <a:rPr lang="de-DE" smtClean="0"/>
              <a:t>22.12.2018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8A033-E75F-4949-AEA6-3BA37F1A1F5B}" type="slidenum">
              <a:rPr lang="de-DE" smtClean="0"/>
              <a:t>‹Nr.›</a:t>
            </a:fld>
            <a:endParaRPr lang="de-DE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F4DE-BA05-4492-A501-621C562ABA3D}" type="datetimeFigureOut">
              <a:rPr lang="de-DE" smtClean="0"/>
              <a:t>22.12.2018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8A033-E75F-4949-AEA6-3BA37F1A1F5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B5AF4DE-BA05-4492-A501-621C562ABA3D}" type="datetimeFigureOut">
              <a:rPr lang="de-DE" smtClean="0"/>
              <a:t>22.12.2018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CA28A033-E75F-4949-AEA6-3BA37F1A1F5B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altLang="de-DE" dirty="0">
                <a:solidFill>
                  <a:schemeClr val="accent6">
                    <a:lumMod val="75000"/>
                  </a:schemeClr>
                </a:solidFill>
              </a:rPr>
              <a:t>Studienfahrt Brighton 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3550"/>
            <a:ext cx="914400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023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altLang="de-DE" dirty="0">
                <a:solidFill>
                  <a:schemeClr val="accent6">
                    <a:lumMod val="75000"/>
                  </a:schemeClr>
                </a:solidFill>
              </a:rPr>
              <a:t>Studienfahrt </a:t>
            </a:r>
            <a:br>
              <a:rPr lang="de-DE" altLang="de-DE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de-DE" altLang="de-DE" dirty="0">
                <a:solidFill>
                  <a:schemeClr val="accent6">
                    <a:lumMod val="75000"/>
                  </a:schemeClr>
                </a:solidFill>
              </a:rPr>
              <a:t>5 Tage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62000" y="685800"/>
            <a:ext cx="8058472" cy="38862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Unterbringung: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	in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Southwick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(Stadtteil von 				Brighton) in Gastfamilien (2-4 				Schüler/innen)</a:t>
            </a:r>
          </a:p>
          <a:p>
            <a:pPr>
              <a:spcBef>
                <a:spcPts val="0"/>
              </a:spcBef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An- und Abreise: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	S-Bahn (Bietigheim) &amp;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			Flug (Stuttgart-Heathrow)</a:t>
            </a:r>
          </a:p>
          <a:p>
            <a:pPr marL="0" indent="0">
              <a:spcBef>
                <a:spcPts val="0"/>
              </a:spcBef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Ausflüge und Sprachschule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Max. Teilnehmerzah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l:	25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68031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altLang="de-DE" dirty="0">
                <a:solidFill>
                  <a:schemeClr val="accent6">
                    <a:lumMod val="75000"/>
                  </a:schemeClr>
                </a:solidFill>
              </a:rPr>
              <a:t>Programm Studienfahrt Brighton,  </a:t>
            </a:r>
            <a:r>
              <a:rPr lang="de-DE" altLang="de-DE" dirty="0" err="1">
                <a:solidFill>
                  <a:schemeClr val="accent6">
                    <a:lumMod val="75000"/>
                  </a:schemeClr>
                </a:solidFill>
              </a:rPr>
              <a:t>Southwick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5576" y="836712"/>
            <a:ext cx="4787974" cy="3886200"/>
          </a:xfrm>
        </p:spPr>
        <p:txBody>
          <a:bodyPr/>
          <a:lstStyle/>
          <a:p>
            <a:pPr marL="0" lvl="0" indent="0" fontAlgn="t">
              <a:spcBef>
                <a:spcPct val="0"/>
              </a:spcBef>
              <a:spcAft>
                <a:spcPts val="1200"/>
              </a:spcAft>
              <a:buClrTx/>
              <a:buNone/>
            </a:pPr>
            <a:r>
              <a:rPr lang="de-DE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Arial" charset="0"/>
              </a:rPr>
              <a:t>1. Tag</a:t>
            </a:r>
          </a:p>
          <a:p>
            <a:pPr fontAlgn="t">
              <a:spcBef>
                <a:spcPct val="0"/>
              </a:spcBef>
              <a:spcAft>
                <a:spcPts val="1200"/>
              </a:spcAft>
            </a:pP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Arial" charset="0"/>
              </a:rPr>
              <a:t>Flug von Stuttgart nach London</a:t>
            </a:r>
          </a:p>
          <a:p>
            <a:pPr fontAlgn="t">
              <a:spcBef>
                <a:spcPct val="0"/>
              </a:spcBef>
              <a:spcAft>
                <a:spcPts val="1200"/>
              </a:spcAft>
            </a:pP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Arial" charset="0"/>
              </a:rPr>
              <a:t>Anfahrt mit dem Bus</a:t>
            </a:r>
          </a:p>
          <a:p>
            <a:pPr fontAlgn="t">
              <a:spcBef>
                <a:spcPct val="0"/>
              </a:spcBef>
              <a:spcAft>
                <a:spcPts val="1200"/>
              </a:spcAft>
            </a:pP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Arial" charset="0"/>
              </a:rPr>
              <a:t>Windsor</a:t>
            </a:r>
          </a:p>
          <a:p>
            <a:pPr fontAlgn="t">
              <a:spcBef>
                <a:spcPct val="0"/>
              </a:spcBef>
              <a:spcAft>
                <a:spcPts val="1200"/>
              </a:spcAft>
            </a:pP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Arial" charset="0"/>
              </a:rPr>
              <a:t>Ankunft in Brighton, </a:t>
            </a:r>
            <a:r>
              <a:rPr lang="de-D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Arial" charset="0"/>
              </a:rPr>
              <a:t>Southwick</a:t>
            </a: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Arial" charset="0"/>
              </a:rPr>
              <a:t> </a:t>
            </a:r>
          </a:p>
          <a:p>
            <a:pPr fontAlgn="t">
              <a:spcBef>
                <a:spcPct val="0"/>
              </a:spcBef>
              <a:spcAft>
                <a:spcPts val="1200"/>
              </a:spcAft>
            </a:pP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Arial" charset="0"/>
              </a:rPr>
              <a:t>Abendessen und Kennenlernen der Gastfamilien</a:t>
            </a:r>
          </a:p>
          <a:p>
            <a:pPr>
              <a:spcAft>
                <a:spcPts val="1200"/>
              </a:spcAft>
            </a:pPr>
            <a:endParaRPr lang="de-D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4DAC899-DC24-4B39-914F-94865F5D57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324" y="804610"/>
            <a:ext cx="3667900" cy="206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205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827584" y="908720"/>
            <a:ext cx="352839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t">
              <a:spcBef>
                <a:spcPct val="0"/>
              </a:spcBef>
              <a:spcAft>
                <a:spcPts val="1200"/>
              </a:spcAft>
            </a:pPr>
            <a:r>
              <a:rPr kumimoji="0" lang="de-DE" sz="2800" b="1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charset="0"/>
                <a:cs typeface="Arial" charset="0"/>
              </a:rPr>
              <a:t>2. Tag</a:t>
            </a:r>
          </a:p>
          <a:p>
            <a:pPr lvl="0" fontAlgn="t">
              <a:spcBef>
                <a:spcPct val="0"/>
              </a:spcBef>
              <a:spcAft>
                <a:spcPts val="1200"/>
              </a:spcAft>
            </a:pPr>
            <a:r>
              <a:rPr kumimoji="0" lang="de-DE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charset="0"/>
                <a:cs typeface="Arial" charset="0"/>
              </a:rPr>
              <a:t>3 Stunden Unterricht</a:t>
            </a:r>
            <a:r>
              <a:rPr kumimoji="0" lang="de-DE" sz="2400" b="0" i="0" u="none" strike="noStrike" cap="none" normalizeH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charset="0"/>
                <a:cs typeface="Arial" charset="0"/>
              </a:rPr>
              <a:t> bei englischen Lehrern</a:t>
            </a:r>
          </a:p>
          <a:p>
            <a:pPr lvl="0" fontAlgn="t">
              <a:spcBef>
                <a:spcPct val="0"/>
              </a:spcBef>
              <a:spcAft>
                <a:spcPts val="1200"/>
              </a:spcAft>
            </a:pPr>
            <a:r>
              <a:rPr lang="de-DE" sz="24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Arial" charset="0"/>
              </a:rPr>
              <a:t>Internationale Gruppen</a:t>
            </a:r>
            <a:endParaRPr kumimoji="0" lang="de-DE" sz="2400" b="0" i="0" u="none" strike="noStrike" cap="none" normalizeH="0" baseline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charset="0"/>
              <a:cs typeface="Arial" charset="0"/>
            </a:endParaRPr>
          </a:p>
          <a:p>
            <a:pPr lvl="0" fontAlgn="t">
              <a:spcBef>
                <a:spcPct val="0"/>
              </a:spcBef>
              <a:spcAft>
                <a:spcPts val="1200"/>
              </a:spcAft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charset="0"/>
              <a:cs typeface="Arial" charset="0"/>
            </a:endParaRPr>
          </a:p>
          <a:p>
            <a:pPr lvl="0" fontAlgn="t">
              <a:spcBef>
                <a:spcPct val="0"/>
              </a:spcBef>
              <a:spcAft>
                <a:spcPts val="1200"/>
              </a:spcAft>
            </a:pPr>
            <a:r>
              <a:rPr kumimoji="0" lang="de-DE" sz="2400" b="1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charset="0"/>
                <a:cs typeface="Arial" charset="0"/>
              </a:rPr>
              <a:t>Brighton – </a:t>
            </a:r>
          </a:p>
          <a:p>
            <a:pPr lvl="0" fontAlgn="t">
              <a:spcBef>
                <a:spcPct val="0"/>
              </a:spcBef>
              <a:spcAft>
                <a:spcPts val="1200"/>
              </a:spcAft>
            </a:pPr>
            <a:r>
              <a:rPr kumimoji="0" lang="de-DE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charset="0"/>
                <a:cs typeface="Arial" charset="0"/>
              </a:rPr>
              <a:t>Stadtführung mit Quiz, </a:t>
            </a:r>
          </a:p>
          <a:p>
            <a:pPr lvl="0" fontAlgn="t">
              <a:spcBef>
                <a:spcPct val="0"/>
              </a:spcBef>
              <a:spcAft>
                <a:spcPts val="1200"/>
              </a:spcAft>
            </a:pPr>
            <a:r>
              <a:rPr kumimoji="0" lang="de-DE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charset="0"/>
                <a:cs typeface="Arial" charset="0"/>
              </a:rPr>
              <a:t>Freizeit</a:t>
            </a:r>
          </a:p>
        </p:txBody>
      </p:sp>
      <p:pic>
        <p:nvPicPr>
          <p:cNvPr id="4" name="Picture 2" descr="roy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397" y="3501008"/>
            <a:ext cx="3673326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5A1E589-3254-43D0-8693-4A4A8D1824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64704"/>
            <a:ext cx="4380418" cy="246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308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751531" y="83671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t">
              <a:spcAft>
                <a:spcPts val="1200"/>
              </a:spcAft>
            </a:pPr>
            <a:r>
              <a:rPr lang="de-DE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Arial" charset="0"/>
              </a:rPr>
              <a:t>3. Tag</a:t>
            </a:r>
            <a:endParaRPr kumimoji="0" lang="de-DE" sz="2800" b="1" i="0" u="none" strike="noStrike" cap="none" normalizeH="0" baseline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charset="0"/>
              <a:cs typeface="Arial" charset="0"/>
            </a:endParaRPr>
          </a:p>
          <a:p>
            <a:pPr lvl="0" fontAlgn="t">
              <a:spcAft>
                <a:spcPts val="1200"/>
              </a:spcAft>
            </a:pPr>
            <a:r>
              <a:rPr kumimoji="0" lang="de-DE" sz="2800" b="1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London (Zugfahrt)</a:t>
            </a:r>
          </a:p>
          <a:p>
            <a:pPr lvl="0" fontAlgn="base">
              <a:spcAft>
                <a:spcPts val="1200"/>
              </a:spcAft>
            </a:pPr>
            <a:r>
              <a:rPr kumimoji="0" lang="de-DE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Stadtführung,</a:t>
            </a:r>
            <a:r>
              <a:rPr kumimoji="0" lang="de-DE" sz="2400" b="0" i="0" u="none" strike="noStrike" cap="none" normalizeH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z.B. </a:t>
            </a:r>
            <a:endParaRPr kumimoji="0" lang="de-DE" sz="2400" b="0" i="0" u="none" strike="noStrike" cap="none" normalizeH="0" baseline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Parliament</a:t>
            </a:r>
          </a:p>
          <a:p>
            <a:pPr marL="342900" lvl="0" indent="-342900" fontAlgn="base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 Ben</a:t>
            </a:r>
          </a:p>
          <a:p>
            <a:pPr marL="342900" lvl="0" indent="-342900" fontAlgn="base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Buckingham Palace </a:t>
            </a:r>
          </a:p>
          <a:p>
            <a:pPr marL="342900" lvl="0" indent="-342900" fontAlgn="base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Trafalgar Square</a:t>
            </a:r>
          </a:p>
          <a:p>
            <a:pPr marL="342900" lvl="0" indent="-342900" fontAlgn="base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kumimoji="0" lang="de-DE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Tate Modern</a:t>
            </a:r>
          </a:p>
        </p:txBody>
      </p:sp>
      <p:pic>
        <p:nvPicPr>
          <p:cNvPr id="5" name="Picture 10" descr="london-eye">
            <a:extLst>
              <a:ext uri="{FF2B5EF4-FFF2-40B4-BE49-F238E27FC236}">
                <a16:creationId xmlns:a16="http://schemas.microsoft.com/office/drawing/2014/main" id="{022DCE66-4816-4698-AC2C-1B8CE2D8D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377" y="751329"/>
            <a:ext cx="2559210" cy="258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lock">
            <a:extLst>
              <a:ext uri="{FF2B5EF4-FFF2-40B4-BE49-F238E27FC236}">
                <a16:creationId xmlns:a16="http://schemas.microsoft.com/office/drawing/2014/main" id="{29E44165-1BCC-4811-BCB7-F946F8A3F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750" y="3560330"/>
            <a:ext cx="3289707" cy="2460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5096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581592" y="908720"/>
            <a:ext cx="3486352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spcBef>
                <a:spcPct val="0"/>
              </a:spcBef>
              <a:spcAft>
                <a:spcPct val="0"/>
              </a:spcAft>
            </a:pPr>
            <a:r>
              <a:rPr kumimoji="0" lang="de-DE" sz="2800" b="1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charset="0"/>
                <a:cs typeface="Arial" charset="0"/>
              </a:rPr>
              <a:t>4. Tag</a:t>
            </a:r>
          </a:p>
          <a:p>
            <a:pPr lvl="0" fontAlgn="t">
              <a:spcBef>
                <a:spcPct val="0"/>
              </a:spcBef>
              <a:spcAft>
                <a:spcPct val="0"/>
              </a:spcAft>
            </a:pPr>
            <a:endParaRPr kumimoji="0" lang="de-DE" sz="2400" b="1" i="0" u="none" strike="noStrike" cap="none" normalizeH="0" baseline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charset="0"/>
              <a:cs typeface="Arial" charset="0"/>
            </a:endParaRPr>
          </a:p>
          <a:p>
            <a:pPr lvl="0" fontAlgn="t">
              <a:spcBef>
                <a:spcPct val="0"/>
              </a:spcBef>
              <a:spcAft>
                <a:spcPct val="0"/>
              </a:spcAft>
            </a:pPr>
            <a:r>
              <a:rPr kumimoji="0" lang="de-DE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charset="0"/>
                <a:cs typeface="Arial" charset="0"/>
              </a:rPr>
              <a:t>3 Stunden Unterricht bei englischen Lehrern</a:t>
            </a:r>
          </a:p>
          <a:p>
            <a:pPr lvl="0" fontAlgn="t">
              <a:spcBef>
                <a:spcPct val="0"/>
              </a:spcBef>
              <a:spcAft>
                <a:spcPct val="0"/>
              </a:spcAft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charset="0"/>
              <a:cs typeface="Arial" charset="0"/>
            </a:endParaRPr>
          </a:p>
          <a:p>
            <a:pPr lvl="0" fontAlgn="t">
              <a:spcBef>
                <a:spcPct val="0"/>
              </a:spcBef>
              <a:spcAft>
                <a:spcPct val="0"/>
              </a:spcAft>
            </a:pPr>
            <a:r>
              <a:rPr lang="de-DE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Arial" charset="0"/>
              </a:rPr>
              <a:t>Internationale Gruppen</a:t>
            </a:r>
          </a:p>
          <a:p>
            <a:pPr lvl="0" fontAlgn="t">
              <a:spcBef>
                <a:spcPct val="0"/>
              </a:spcBef>
              <a:spcAft>
                <a:spcPct val="0"/>
              </a:spcAft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charset="0"/>
              <a:cs typeface="Arial" charset="0"/>
            </a:endParaRPr>
          </a:p>
          <a:p>
            <a:pPr lvl="0" fontAlgn="t">
              <a:spcBef>
                <a:spcPct val="0"/>
              </a:spcBef>
              <a:spcAft>
                <a:spcPct val="0"/>
              </a:spcAft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charset="0"/>
              <a:cs typeface="Arial" charset="0"/>
            </a:endParaRPr>
          </a:p>
          <a:p>
            <a:pPr lvl="0" fontAlgn="t">
              <a:spcBef>
                <a:spcPct val="0"/>
              </a:spcBef>
              <a:spcAft>
                <a:spcPct val="0"/>
              </a:spcAft>
            </a:pPr>
            <a:r>
              <a:rPr kumimoji="0" lang="de-DE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charset="0"/>
                <a:cs typeface="Arial" charset="0"/>
              </a:rPr>
              <a:t>Ausflug nach Brighton </a:t>
            </a:r>
          </a:p>
          <a:p>
            <a:pPr lvl="0" fontAlgn="t">
              <a:spcBef>
                <a:spcPct val="0"/>
              </a:spcBef>
              <a:spcAft>
                <a:spcPct val="0"/>
              </a:spcAft>
            </a:pPr>
            <a:endParaRPr lang="de-DE" sz="2400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cs typeface="Arial" charset="0"/>
            </a:endParaRPr>
          </a:p>
          <a:p>
            <a:pPr lvl="0" fontAlgn="t">
              <a:spcBef>
                <a:spcPct val="0"/>
              </a:spcBef>
              <a:spcAft>
                <a:spcPct val="0"/>
              </a:spcAft>
            </a:pPr>
            <a:r>
              <a:rPr kumimoji="0" lang="de-DE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charset="0"/>
                <a:cs typeface="Arial" charset="0"/>
              </a:rPr>
              <a:t>Besichtigung des </a:t>
            </a:r>
          </a:p>
          <a:p>
            <a:pPr lvl="0" fontAlgn="t">
              <a:spcBef>
                <a:spcPct val="0"/>
              </a:spcBef>
              <a:spcAft>
                <a:spcPct val="0"/>
              </a:spcAft>
            </a:pPr>
            <a:r>
              <a:rPr kumimoji="0" lang="de-DE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charset="0"/>
                <a:cs typeface="Arial" charset="0"/>
              </a:rPr>
              <a:t>„Royal </a:t>
            </a:r>
            <a:r>
              <a:rPr kumimoji="0" lang="de-DE" sz="24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charset="0"/>
                <a:cs typeface="Arial" charset="0"/>
              </a:rPr>
              <a:t>Pavilion</a:t>
            </a:r>
            <a:r>
              <a:rPr kumimoji="0" lang="de-DE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charset="0"/>
                <a:cs typeface="Arial" charset="0"/>
              </a:rPr>
              <a:t>“</a:t>
            </a:r>
          </a:p>
          <a:p>
            <a:pPr lvl="0" fontAlgn="t">
              <a:spcBef>
                <a:spcPct val="0"/>
              </a:spcBef>
              <a:spcAft>
                <a:spcPct val="0"/>
              </a:spcAft>
            </a:pPr>
            <a:endParaRPr lang="de-DE" sz="2400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cs typeface="Arial" charset="0"/>
            </a:endParaRPr>
          </a:p>
        </p:txBody>
      </p:sp>
      <p:pic>
        <p:nvPicPr>
          <p:cNvPr id="4" name="Picture 3" descr="brighton06">
            <a:extLst>
              <a:ext uri="{FF2B5EF4-FFF2-40B4-BE49-F238E27FC236}">
                <a16:creationId xmlns:a16="http://schemas.microsoft.com/office/drawing/2014/main" id="{4BA59F36-6024-45E3-9E64-C3D9E57F0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177748"/>
            <a:ext cx="4032448" cy="2715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875B072-951C-492B-BF26-6219D3341A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992" y="548680"/>
            <a:ext cx="4380416" cy="246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952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755576" y="836712"/>
            <a:ext cx="49698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spcBef>
                <a:spcPct val="0"/>
              </a:spcBef>
              <a:spcAft>
                <a:spcPct val="0"/>
              </a:spcAft>
            </a:pPr>
            <a:r>
              <a:rPr lang="de-DE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Arial" charset="0"/>
              </a:rPr>
              <a:t>5. Tag</a:t>
            </a:r>
            <a:endParaRPr kumimoji="0" lang="de-DE" sz="2400" b="1" i="0" u="none" strike="noStrike" cap="none" normalizeH="0" baseline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charset="0"/>
              <a:cs typeface="Arial" charset="0"/>
            </a:endParaRPr>
          </a:p>
          <a:p>
            <a:pPr lvl="0" fontAlgn="t">
              <a:spcBef>
                <a:spcPct val="0"/>
              </a:spcBef>
              <a:spcAft>
                <a:spcPct val="0"/>
              </a:spcAft>
            </a:pPr>
            <a:endParaRPr kumimoji="0" lang="de-DE" sz="2400" b="1" i="0" u="none" strike="noStrike" cap="none" normalizeH="0" baseline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charset="0"/>
              <a:cs typeface="Arial" charset="0"/>
            </a:endParaRPr>
          </a:p>
          <a:p>
            <a:pPr lvl="0" fontAlgn="t">
              <a:spcBef>
                <a:spcPct val="0"/>
              </a:spcBef>
              <a:spcAft>
                <a:spcPct val="0"/>
              </a:spcAft>
            </a:pPr>
            <a:r>
              <a:rPr lang="de-DE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Rückreise &amp; Rückflug</a:t>
            </a:r>
          </a:p>
          <a:p>
            <a:pPr lvl="0" fontAlgn="t">
              <a:spcBef>
                <a:spcPct val="0"/>
              </a:spcBef>
              <a:spcAft>
                <a:spcPct val="0"/>
              </a:spcAft>
            </a:pPr>
            <a:endParaRPr kumimoji="0" lang="de-DE" sz="2400" i="0" u="none" strike="noStrike" cap="none" normalizeH="0" baseline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t">
              <a:spcBef>
                <a:spcPct val="0"/>
              </a:spcBef>
              <a:spcAft>
                <a:spcPct val="0"/>
              </a:spcAft>
            </a:pPr>
            <a:r>
              <a:rPr lang="de-DE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Ankunft ca. 18.00 Uhr </a:t>
            </a:r>
          </a:p>
          <a:p>
            <a:pPr lvl="0" fontAlgn="t">
              <a:spcBef>
                <a:spcPct val="0"/>
              </a:spcBef>
              <a:spcAft>
                <a:spcPct val="0"/>
              </a:spcAft>
            </a:pPr>
            <a:r>
              <a:rPr lang="de-DE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Bietigheim</a:t>
            </a:r>
            <a:endParaRPr kumimoji="0" lang="de-DE" sz="2400" i="0" u="none" strike="noStrike" cap="none" normalizeH="0" baseline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charset="0"/>
              <a:cs typeface="Arial" charset="0"/>
            </a:endParaRPr>
          </a:p>
          <a:p>
            <a:pPr lvl="0" fontAlgn="t">
              <a:spcBef>
                <a:spcPct val="0"/>
              </a:spcBef>
              <a:spcAft>
                <a:spcPct val="0"/>
              </a:spcAft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DAEE553-BC2F-40C3-914D-A74DCC4D74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692696"/>
            <a:ext cx="4358304" cy="245154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38CC880-4DF1-4EA1-B4FF-1D99C2300B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673" y="3306981"/>
            <a:ext cx="5081463" cy="285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9184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0</TotalTime>
  <Words>106</Words>
  <Application>Microsoft Office PowerPoint</Application>
  <PresentationFormat>Bildschirmpräsentation (4:3)</PresentationFormat>
  <Paragraphs>47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Impact</vt:lpstr>
      <vt:lpstr>Times New Roman</vt:lpstr>
      <vt:lpstr>NewsPrint</vt:lpstr>
      <vt:lpstr>Studienfahrt Brighton </vt:lpstr>
      <vt:lpstr>Studienfahrt  5 Tage</vt:lpstr>
      <vt:lpstr>Programm Studienfahrt Brighton,  Southwick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Studienfahrt Brighton</dc:title>
  <dc:creator>Myri</dc:creator>
  <cp:lastModifiedBy>Myri</cp:lastModifiedBy>
  <cp:revision>37</cp:revision>
  <dcterms:created xsi:type="dcterms:W3CDTF">2016-09-24T09:10:22Z</dcterms:created>
  <dcterms:modified xsi:type="dcterms:W3CDTF">2018-12-22T17:12:10Z</dcterms:modified>
</cp:coreProperties>
</file>